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2"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A71A16-17AE-427C-992F-D99632464A9E}" v="4" dt="2021-04-21T13:17:58.6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th, Rohan" userId="0b6da9f0-4e13-4f6a-80ee-55c9a7700dcb" providerId="ADAL" clId="{0EA71A16-17AE-427C-992F-D99632464A9E}"/>
    <pc:docChg chg="modSld">
      <pc:chgData name="Sheth, Rohan" userId="0b6da9f0-4e13-4f6a-80ee-55c9a7700dcb" providerId="ADAL" clId="{0EA71A16-17AE-427C-992F-D99632464A9E}" dt="2021-04-21T15:24:59.402" v="69" actId="20577"/>
      <pc:docMkLst>
        <pc:docMk/>
      </pc:docMkLst>
      <pc:sldChg chg="modSp mod">
        <pc:chgData name="Sheth, Rohan" userId="0b6da9f0-4e13-4f6a-80ee-55c9a7700dcb" providerId="ADAL" clId="{0EA71A16-17AE-427C-992F-D99632464A9E}" dt="2021-04-21T13:16:36.705" v="31" actId="122"/>
        <pc:sldMkLst>
          <pc:docMk/>
          <pc:sldMk cId="3309063412" sldId="503"/>
        </pc:sldMkLst>
        <pc:graphicFrameChg chg="modGraphic">
          <ac:chgData name="Sheth, Rohan" userId="0b6da9f0-4e13-4f6a-80ee-55c9a7700dcb" providerId="ADAL" clId="{0EA71A16-17AE-427C-992F-D99632464A9E}" dt="2021-04-21T13:16:36.705" v="31" actId="122"/>
          <ac:graphicFrameMkLst>
            <pc:docMk/>
            <pc:sldMk cId="3309063412" sldId="503"/>
            <ac:graphicFrameMk id="11" creationId="{6C56D1D6-488A-4DEE-9C76-04F8A27EB7CE}"/>
          </ac:graphicFrameMkLst>
        </pc:graphicFrameChg>
      </pc:sldChg>
      <pc:sldChg chg="modSp mod modNotesTx">
        <pc:chgData name="Sheth, Rohan" userId="0b6da9f0-4e13-4f6a-80ee-55c9a7700dcb" providerId="ADAL" clId="{0EA71A16-17AE-427C-992F-D99632464A9E}" dt="2021-04-21T13:16:39.978" v="32" actId="122"/>
        <pc:sldMkLst>
          <pc:docMk/>
          <pc:sldMk cId="4020193246" sldId="504"/>
        </pc:sldMkLst>
        <pc:graphicFrameChg chg="modGraphic">
          <ac:chgData name="Sheth, Rohan" userId="0b6da9f0-4e13-4f6a-80ee-55c9a7700dcb" providerId="ADAL" clId="{0EA71A16-17AE-427C-992F-D99632464A9E}" dt="2021-04-21T13:16:39.978" v="32" actId="122"/>
          <ac:graphicFrameMkLst>
            <pc:docMk/>
            <pc:sldMk cId="4020193246" sldId="504"/>
            <ac:graphicFrameMk id="15" creationId="{0A1B2E9B-FDFF-4E1D-9D3B-379C0132C634}"/>
          </ac:graphicFrameMkLst>
        </pc:graphicFrameChg>
      </pc:sldChg>
      <pc:sldChg chg="modSp mod modNotesTx">
        <pc:chgData name="Sheth, Rohan" userId="0b6da9f0-4e13-4f6a-80ee-55c9a7700dcb" providerId="ADAL" clId="{0EA71A16-17AE-427C-992F-D99632464A9E}" dt="2021-04-21T15:24:52.026" v="53" actId="20577"/>
        <pc:sldMkLst>
          <pc:docMk/>
          <pc:sldMk cId="902281997" sldId="505"/>
        </pc:sldMkLst>
        <pc:graphicFrameChg chg="modGraphic">
          <ac:chgData name="Sheth, Rohan" userId="0b6da9f0-4e13-4f6a-80ee-55c9a7700dcb" providerId="ADAL" clId="{0EA71A16-17AE-427C-992F-D99632464A9E}" dt="2021-04-21T13:17:32.846" v="35" actId="6549"/>
          <ac:graphicFrameMkLst>
            <pc:docMk/>
            <pc:sldMk cId="902281997" sldId="505"/>
            <ac:graphicFrameMk id="11" creationId="{9F149903-9EB5-4E54-9AC5-7F449BB7E1D0}"/>
          </ac:graphicFrameMkLst>
        </pc:graphicFrameChg>
      </pc:sldChg>
      <pc:sldChg chg="modSp mod modNotesTx">
        <pc:chgData name="Sheth, Rohan" userId="0b6da9f0-4e13-4f6a-80ee-55c9a7700dcb" providerId="ADAL" clId="{0EA71A16-17AE-427C-992F-D99632464A9E}" dt="2021-04-21T15:24:59.402" v="69" actId="20577"/>
        <pc:sldMkLst>
          <pc:docMk/>
          <pc:sldMk cId="4219494486" sldId="506"/>
        </pc:sldMkLst>
        <pc:graphicFrameChg chg="modGraphic">
          <ac:chgData name="Sheth, Rohan" userId="0b6da9f0-4e13-4f6a-80ee-55c9a7700dcb" providerId="ADAL" clId="{0EA71A16-17AE-427C-992F-D99632464A9E}" dt="2021-04-21T13:17:39.439" v="36" actId="6549"/>
          <ac:graphicFrameMkLst>
            <pc:docMk/>
            <pc:sldMk cId="4219494486" sldId="506"/>
            <ac:graphicFrameMk id="11" creationId="{88A98626-2E13-4D69-8063-8BDF69CCE72D}"/>
          </ac:graphicFrameMkLst>
        </pc:graphicFrameChg>
      </pc:sldChg>
      <pc:sldChg chg="modSp mod modNotesTx">
        <pc:chgData name="Sheth, Rohan" userId="0b6da9f0-4e13-4f6a-80ee-55c9a7700dcb" providerId="ADAL" clId="{0EA71A16-17AE-427C-992F-D99632464A9E}" dt="2021-04-20T14:51:04.770" v="15" actId="20577"/>
        <pc:sldMkLst>
          <pc:docMk/>
          <pc:sldMk cId="1315159800" sldId="562"/>
        </pc:sldMkLst>
        <pc:spChg chg="mod">
          <ac:chgData name="Sheth, Rohan" userId="0b6da9f0-4e13-4f6a-80ee-55c9a7700dcb" providerId="ADAL" clId="{0EA71A16-17AE-427C-992F-D99632464A9E}" dt="2021-04-20T14:51:00.114" v="9" actId="20577"/>
          <ac:spMkLst>
            <pc:docMk/>
            <pc:sldMk cId="1315159800" sldId="562"/>
            <ac:spMk id="37" creationId="{D75644BC-53EB-4AF2-A3A5-26E88A22BB8C}"/>
          </ac:spMkLst>
        </pc:spChg>
      </pc:sldChg>
    </pc:docChg>
  </pc:docChgLst>
  <pc:docChgLst>
    <pc:chgData name="Beem, Corinn" userId="c940195d-46ad-491a-b089-963483842aae" providerId="ADAL" clId="{F7E31D39-2A16-4834-8018-BF59A72D1C83}"/>
    <pc:docChg chg="custSel delSld modSld">
      <pc:chgData name="Beem, Corinn" userId="c940195d-46ad-491a-b089-963483842aae" providerId="ADAL" clId="{F7E31D39-2A16-4834-8018-BF59A72D1C83}" dt="2021-04-16T17:19:27.903" v="317" actId="478"/>
      <pc:docMkLst>
        <pc:docMk/>
      </pc:docMkLst>
      <pc:sldChg chg="addSp delSp modSp mod modNotesTx">
        <pc:chgData name="Beem, Corinn" userId="c940195d-46ad-491a-b089-963483842aae" providerId="ADAL" clId="{F7E31D39-2A16-4834-8018-BF59A72D1C83}" dt="2021-04-16T17:17:51.192" v="203" actId="13926"/>
        <pc:sldMkLst>
          <pc:docMk/>
          <pc:sldMk cId="3309063412" sldId="503"/>
        </pc:sldMkLst>
        <pc:spChg chg="mod">
          <ac:chgData name="Beem, Corinn" userId="c940195d-46ad-491a-b089-963483842aae" providerId="ADAL" clId="{F7E31D39-2A16-4834-8018-BF59A72D1C83}" dt="2021-04-07T22:37:06.807" v="124"/>
          <ac:spMkLst>
            <pc:docMk/>
            <pc:sldMk cId="3309063412" sldId="503"/>
            <ac:spMk id="2" creationId="{B6B9F291-16BF-4C3F-83DE-B220C1AF1282}"/>
          </ac:spMkLst>
        </pc:spChg>
        <pc:spChg chg="del">
          <ac:chgData name="Beem, Corinn" userId="c940195d-46ad-491a-b089-963483842aae" providerId="ADAL" clId="{F7E31D39-2A16-4834-8018-BF59A72D1C83}" dt="2021-04-16T17:09:26.290" v="147" actId="478"/>
          <ac:spMkLst>
            <pc:docMk/>
            <pc:sldMk cId="3309063412" sldId="503"/>
            <ac:spMk id="6" creationId="{7027257B-4FDA-4D5E-B242-50F7A10EADD1}"/>
          </ac:spMkLst>
        </pc:spChg>
        <pc:graphicFrameChg chg="mod modGraphic">
          <ac:chgData name="Beem, Corinn" userId="c940195d-46ad-491a-b089-963483842aae" providerId="ADAL" clId="{F7E31D39-2A16-4834-8018-BF59A72D1C83}" dt="2021-04-16T17:17:51.192" v="203" actId="13926"/>
          <ac:graphicFrameMkLst>
            <pc:docMk/>
            <pc:sldMk cId="3309063412" sldId="503"/>
            <ac:graphicFrameMk id="11" creationId="{6C56D1D6-488A-4DEE-9C76-04F8A27EB7CE}"/>
          </ac:graphicFrameMkLst>
        </pc:graphicFrameChg>
        <pc:picChg chg="add del mod">
          <ac:chgData name="Beem, Corinn" userId="c940195d-46ad-491a-b089-963483842aae" providerId="ADAL" clId="{F7E31D39-2A16-4834-8018-BF59A72D1C83}" dt="2021-04-07T22:36:57.721" v="123" actId="478"/>
          <ac:picMkLst>
            <pc:docMk/>
            <pc:sldMk cId="3309063412" sldId="503"/>
            <ac:picMk id="7" creationId="{BAF4990B-CC87-4F11-9377-253568D44908}"/>
          </ac:picMkLst>
        </pc:picChg>
        <pc:picChg chg="mod">
          <ac:chgData name="Beem, Corinn" userId="c940195d-46ad-491a-b089-963483842aae" providerId="ADAL" clId="{F7E31D39-2A16-4834-8018-BF59A72D1C83}" dt="2021-04-16T17:09:49.366" v="152" actId="1076"/>
          <ac:picMkLst>
            <pc:docMk/>
            <pc:sldMk cId="3309063412" sldId="503"/>
            <ac:picMk id="8" creationId="{F8F27182-7EFD-4D81-A5E7-E5E2B2A55D38}"/>
          </ac:picMkLst>
        </pc:picChg>
      </pc:sldChg>
      <pc:sldChg chg="delSp modSp mod modNotesTx">
        <pc:chgData name="Beem, Corinn" userId="c940195d-46ad-491a-b089-963483842aae" providerId="ADAL" clId="{F7E31D39-2A16-4834-8018-BF59A72D1C83}" dt="2021-04-16T17:18:34.693" v="254" actId="478"/>
        <pc:sldMkLst>
          <pc:docMk/>
          <pc:sldMk cId="4020193246" sldId="504"/>
        </pc:sldMkLst>
        <pc:spChg chg="mod">
          <ac:chgData name="Beem, Corinn" userId="c940195d-46ad-491a-b089-963483842aae" providerId="ADAL" clId="{F7E31D39-2A16-4834-8018-BF59A72D1C83}" dt="2021-04-07T22:37:09.923" v="125"/>
          <ac:spMkLst>
            <pc:docMk/>
            <pc:sldMk cId="4020193246" sldId="504"/>
            <ac:spMk id="2" creationId="{B6B9F291-16BF-4C3F-83DE-B220C1AF1282}"/>
          </ac:spMkLst>
        </pc:spChg>
        <pc:spChg chg="del">
          <ac:chgData name="Beem, Corinn" userId="c940195d-46ad-491a-b089-963483842aae" providerId="ADAL" clId="{F7E31D39-2A16-4834-8018-BF59A72D1C83}" dt="2021-04-16T17:18:34.693" v="254" actId="478"/>
          <ac:spMkLst>
            <pc:docMk/>
            <pc:sldMk cId="4020193246" sldId="504"/>
            <ac:spMk id="13" creationId="{7C7FFC2C-F58B-47EB-A1E1-BAECCAC1B2D6}"/>
          </ac:spMkLst>
        </pc:spChg>
        <pc:graphicFrameChg chg="mod modGraphic">
          <ac:chgData name="Beem, Corinn" userId="c940195d-46ad-491a-b089-963483842aae" providerId="ADAL" clId="{F7E31D39-2A16-4834-8018-BF59A72D1C83}" dt="2021-04-16T17:18:01.391" v="214" actId="13926"/>
          <ac:graphicFrameMkLst>
            <pc:docMk/>
            <pc:sldMk cId="4020193246" sldId="504"/>
            <ac:graphicFrameMk id="15" creationId="{0A1B2E9B-FDFF-4E1D-9D3B-379C0132C634}"/>
          </ac:graphicFrameMkLst>
        </pc:graphicFrameChg>
        <pc:picChg chg="mod">
          <ac:chgData name="Beem, Corinn" userId="c940195d-46ad-491a-b089-963483842aae" providerId="ADAL" clId="{F7E31D39-2A16-4834-8018-BF59A72D1C83}" dt="2021-04-16T17:09:57.575" v="154" actId="1076"/>
          <ac:picMkLst>
            <pc:docMk/>
            <pc:sldMk cId="4020193246" sldId="504"/>
            <ac:picMk id="7" creationId="{EDD78377-E551-4DBB-BD2C-D63A8DA474F9}"/>
          </ac:picMkLst>
        </pc:picChg>
      </pc:sldChg>
      <pc:sldChg chg="delSp modSp mod modNotesTx">
        <pc:chgData name="Beem, Corinn" userId="c940195d-46ad-491a-b089-963483842aae" providerId="ADAL" clId="{F7E31D39-2A16-4834-8018-BF59A72D1C83}" dt="2021-04-16T17:18:46.407" v="267" actId="20577"/>
        <pc:sldMkLst>
          <pc:docMk/>
          <pc:sldMk cId="902281997" sldId="505"/>
        </pc:sldMkLst>
        <pc:spChg chg="mod">
          <ac:chgData name="Beem, Corinn" userId="c940195d-46ad-491a-b089-963483842aae" providerId="ADAL" clId="{F7E31D39-2A16-4834-8018-BF59A72D1C83}" dt="2021-04-07T22:37:15.432" v="126"/>
          <ac:spMkLst>
            <pc:docMk/>
            <pc:sldMk cId="902281997" sldId="505"/>
            <ac:spMk id="2" creationId="{B6B9F291-16BF-4C3F-83DE-B220C1AF1282}"/>
          </ac:spMkLst>
        </pc:spChg>
        <pc:spChg chg="del">
          <ac:chgData name="Beem, Corinn" userId="c940195d-46ad-491a-b089-963483842aae" providerId="ADAL" clId="{F7E31D39-2A16-4834-8018-BF59A72D1C83}" dt="2021-04-16T17:18:36.950" v="255" actId="478"/>
          <ac:spMkLst>
            <pc:docMk/>
            <pc:sldMk cId="902281997" sldId="505"/>
            <ac:spMk id="12" creationId="{EDA7E727-9C9E-4D55-9990-8176FBF51CA0}"/>
          </ac:spMkLst>
        </pc:spChg>
        <pc:graphicFrameChg chg="mod modGraphic">
          <ac:chgData name="Beem, Corinn" userId="c940195d-46ad-491a-b089-963483842aae" providerId="ADAL" clId="{F7E31D39-2A16-4834-8018-BF59A72D1C83}" dt="2021-04-16T17:18:31.791" v="253" actId="13926"/>
          <ac:graphicFrameMkLst>
            <pc:docMk/>
            <pc:sldMk cId="902281997" sldId="505"/>
            <ac:graphicFrameMk id="11" creationId="{9F149903-9EB5-4E54-9AC5-7F449BB7E1D0}"/>
          </ac:graphicFrameMkLst>
        </pc:graphicFrameChg>
        <pc:picChg chg="mod">
          <ac:chgData name="Beem, Corinn" userId="c940195d-46ad-491a-b089-963483842aae" providerId="ADAL" clId="{F7E31D39-2A16-4834-8018-BF59A72D1C83}" dt="2021-04-16T17:10:09.701" v="157" actId="1076"/>
          <ac:picMkLst>
            <pc:docMk/>
            <pc:sldMk cId="902281997" sldId="505"/>
            <ac:picMk id="8" creationId="{A4DABAFC-FD06-4539-A971-3669E48D98B1}"/>
          </ac:picMkLst>
        </pc:picChg>
      </pc:sldChg>
      <pc:sldChg chg="delSp modSp mod modNotesTx">
        <pc:chgData name="Beem, Corinn" userId="c940195d-46ad-491a-b089-963483842aae" providerId="ADAL" clId="{F7E31D39-2A16-4834-8018-BF59A72D1C83}" dt="2021-04-16T17:19:27.903" v="317" actId="478"/>
        <pc:sldMkLst>
          <pc:docMk/>
          <pc:sldMk cId="4219494486" sldId="506"/>
        </pc:sldMkLst>
        <pc:spChg chg="mod">
          <ac:chgData name="Beem, Corinn" userId="c940195d-46ad-491a-b089-963483842aae" providerId="ADAL" clId="{F7E31D39-2A16-4834-8018-BF59A72D1C83}" dt="2021-04-07T22:37:19.840" v="127"/>
          <ac:spMkLst>
            <pc:docMk/>
            <pc:sldMk cId="4219494486" sldId="506"/>
            <ac:spMk id="2" creationId="{B6B9F291-16BF-4C3F-83DE-B220C1AF1282}"/>
          </ac:spMkLst>
        </pc:spChg>
        <pc:spChg chg="del">
          <ac:chgData name="Beem, Corinn" userId="c940195d-46ad-491a-b089-963483842aae" providerId="ADAL" clId="{F7E31D39-2A16-4834-8018-BF59A72D1C83}" dt="2021-04-16T17:19:27.903" v="317" actId="478"/>
          <ac:spMkLst>
            <pc:docMk/>
            <pc:sldMk cId="4219494486" sldId="506"/>
            <ac:spMk id="12" creationId="{7F681DB6-4BFB-441E-BB96-7BED17AB88F6}"/>
          </ac:spMkLst>
        </pc:spChg>
        <pc:graphicFrameChg chg="mod modGraphic">
          <ac:chgData name="Beem, Corinn" userId="c940195d-46ad-491a-b089-963483842aae" providerId="ADAL" clId="{F7E31D39-2A16-4834-8018-BF59A72D1C83}" dt="2021-04-16T17:19:25.927" v="316" actId="13926"/>
          <ac:graphicFrameMkLst>
            <pc:docMk/>
            <pc:sldMk cId="4219494486" sldId="506"/>
            <ac:graphicFrameMk id="11" creationId="{88A98626-2E13-4D69-8063-8BDF69CCE72D}"/>
          </ac:graphicFrameMkLst>
        </pc:graphicFrameChg>
        <pc:picChg chg="mod">
          <ac:chgData name="Beem, Corinn" userId="c940195d-46ad-491a-b089-963483842aae" providerId="ADAL" clId="{F7E31D39-2A16-4834-8018-BF59A72D1C83}" dt="2021-04-16T17:10:23.542" v="160" actId="1076"/>
          <ac:picMkLst>
            <pc:docMk/>
            <pc:sldMk cId="4219494486" sldId="506"/>
            <ac:picMk id="7" creationId="{0FC59644-6B21-4290-9F72-449230ADAF0C}"/>
          </ac:picMkLst>
        </pc:picChg>
      </pc:sldChg>
      <pc:sldChg chg="modSp">
        <pc:chgData name="Beem, Corinn" userId="c940195d-46ad-491a-b089-963483842aae" providerId="ADAL" clId="{F7E31D39-2A16-4834-8018-BF59A72D1C83}" dt="2021-04-07T22:37:59.875" v="134"/>
        <pc:sldMkLst>
          <pc:docMk/>
          <pc:sldMk cId="3544745729" sldId="511"/>
        </pc:sldMkLst>
        <pc:spChg chg="mod">
          <ac:chgData name="Beem, Corinn" userId="c940195d-46ad-491a-b089-963483842aae" providerId="ADAL" clId="{F7E31D39-2A16-4834-8018-BF59A72D1C83}" dt="2021-04-07T22:37:59.875" v="134"/>
          <ac:spMkLst>
            <pc:docMk/>
            <pc:sldMk cId="3544745729" sldId="511"/>
            <ac:spMk id="5" creationId="{3E532E98-B6B5-4ACC-BAF8-6B4F7E7C68E3}"/>
          </ac:spMkLst>
        </pc:spChg>
      </pc:sldChg>
      <pc:sldChg chg="modSp mod">
        <pc:chgData name="Beem, Corinn" userId="c940195d-46ad-491a-b089-963483842aae" providerId="ADAL" clId="{F7E31D39-2A16-4834-8018-BF59A72D1C83}" dt="2021-04-08T21:05:56.863" v="140" actId="20577"/>
        <pc:sldMkLst>
          <pc:docMk/>
          <pc:sldMk cId="4189796286" sldId="513"/>
        </pc:sldMkLst>
        <pc:spChg chg="mod">
          <ac:chgData name="Beem, Corinn" userId="c940195d-46ad-491a-b089-963483842aae" providerId="ADAL" clId="{F7E31D39-2A16-4834-8018-BF59A72D1C83}" dt="2021-04-08T21:05:56.863" v="140" actId="20577"/>
          <ac:spMkLst>
            <pc:docMk/>
            <pc:sldMk cId="4189796286" sldId="513"/>
            <ac:spMk id="6" creationId="{7ADE84E5-34FE-4C41-9602-1621F6B66961}"/>
          </ac:spMkLst>
        </pc:spChg>
      </pc:sldChg>
      <pc:sldChg chg="modSp mod">
        <pc:chgData name="Beem, Corinn" userId="c940195d-46ad-491a-b089-963483842aae" providerId="ADAL" clId="{F7E31D39-2A16-4834-8018-BF59A72D1C83}" dt="2021-04-07T22:34:01.423" v="17" actId="20577"/>
        <pc:sldMkLst>
          <pc:docMk/>
          <pc:sldMk cId="4291394701" sldId="540"/>
        </pc:sldMkLst>
        <pc:spChg chg="mod">
          <ac:chgData name="Beem, Corinn" userId="c940195d-46ad-491a-b089-963483842aae" providerId="ADAL" clId="{F7E31D39-2A16-4834-8018-BF59A72D1C83}" dt="2021-04-07T22:34:01.423" v="17" actId="20577"/>
          <ac:spMkLst>
            <pc:docMk/>
            <pc:sldMk cId="4291394701" sldId="540"/>
            <ac:spMk id="2" creationId="{D85898C7-A09F-41F6-AAC4-07C7EEEB728B}"/>
          </ac:spMkLst>
        </pc:spChg>
      </pc:sldChg>
      <pc:sldChg chg="modSp mod modNotesTx">
        <pc:chgData name="Beem, Corinn" userId="c940195d-46ad-491a-b089-963483842aae" providerId="ADAL" clId="{F7E31D39-2A16-4834-8018-BF59A72D1C83}" dt="2021-04-12T11:33:56.826" v="144" actId="6549"/>
        <pc:sldMkLst>
          <pc:docMk/>
          <pc:sldMk cId="3283148454" sldId="556"/>
        </pc:sldMkLst>
        <pc:spChg chg="mod">
          <ac:chgData name="Beem, Corinn" userId="c940195d-46ad-491a-b089-963483842aae" providerId="ADAL" clId="{F7E31D39-2A16-4834-8018-BF59A72D1C83}" dt="2021-04-12T11:33:54.318" v="142" actId="6549"/>
          <ac:spMkLst>
            <pc:docMk/>
            <pc:sldMk cId="3283148454" sldId="556"/>
            <ac:spMk id="42" creationId="{09451B0F-CEAE-43AA-AC61-E0C09AB31722}"/>
          </ac:spMkLst>
        </pc:spChg>
      </pc:sldChg>
      <pc:sldChg chg="modSp del mod modNotesTx">
        <pc:chgData name="Beem, Corinn" userId="c940195d-46ad-491a-b089-963483842aae" providerId="ADAL" clId="{F7E31D39-2A16-4834-8018-BF59A72D1C83}" dt="2021-04-12T11:34:57.271" v="145" actId="47"/>
        <pc:sldMkLst>
          <pc:docMk/>
          <pc:sldMk cId="4009573612" sldId="557"/>
        </pc:sldMkLst>
        <pc:spChg chg="mod">
          <ac:chgData name="Beem, Corinn" userId="c940195d-46ad-491a-b089-963483842aae" providerId="ADAL" clId="{F7E31D39-2A16-4834-8018-BF59A72D1C83}" dt="2021-04-07T22:35:23.825" v="86" actId="20577"/>
          <ac:spMkLst>
            <pc:docMk/>
            <pc:sldMk cId="4009573612" sldId="557"/>
            <ac:spMk id="2" creationId="{D4A1F4AB-06D3-41C7-A09F-523B103E846F}"/>
          </ac:spMkLst>
        </pc:spChg>
        <pc:spChg chg="mod">
          <ac:chgData name="Beem, Corinn" userId="c940195d-46ad-491a-b089-963483842aae" providerId="ADAL" clId="{F7E31D39-2A16-4834-8018-BF59A72D1C83}" dt="2021-04-07T22:36:04.741" v="118" actId="20577"/>
          <ac:spMkLst>
            <pc:docMk/>
            <pc:sldMk cId="4009573612" sldId="557"/>
            <ac:spMk id="17" creationId="{70619F06-4E15-4210-8CA5-99B30A4B9DEB}"/>
          </ac:spMkLst>
        </pc:spChg>
        <pc:spChg chg="mod">
          <ac:chgData name="Beem, Corinn" userId="c940195d-46ad-491a-b089-963483842aae" providerId="ADAL" clId="{F7E31D39-2A16-4834-8018-BF59A72D1C83}" dt="2021-04-07T22:35:42.852" v="95" actId="20577"/>
          <ac:spMkLst>
            <pc:docMk/>
            <pc:sldMk cId="4009573612" sldId="557"/>
            <ac:spMk id="31" creationId="{4A2B8B0C-7026-441A-BB33-6D9E2E3909DA}"/>
          </ac:spMkLst>
        </pc:spChg>
        <pc:spChg chg="mod">
          <ac:chgData name="Beem, Corinn" userId="c940195d-46ad-491a-b089-963483842aae" providerId="ADAL" clId="{F7E31D39-2A16-4834-8018-BF59A72D1C83}" dt="2021-04-07T22:35:48.709" v="101" actId="20577"/>
          <ac:spMkLst>
            <pc:docMk/>
            <pc:sldMk cId="4009573612" sldId="557"/>
            <ac:spMk id="32" creationId="{F231803C-75B2-433B-A3F5-31F7815149FD}"/>
          </ac:spMkLst>
        </pc:spChg>
        <pc:spChg chg="mod">
          <ac:chgData name="Beem, Corinn" userId="c940195d-46ad-491a-b089-963483842aae" providerId="ADAL" clId="{F7E31D39-2A16-4834-8018-BF59A72D1C83}" dt="2021-04-07T22:35:53.893" v="107" actId="20577"/>
          <ac:spMkLst>
            <pc:docMk/>
            <pc:sldMk cId="4009573612" sldId="557"/>
            <ac:spMk id="33" creationId="{6E4F87FF-9E8F-4299-B448-DB3CB52959B2}"/>
          </ac:spMkLst>
        </pc:spChg>
        <pc:spChg chg="mod">
          <ac:chgData name="Beem, Corinn" userId="c940195d-46ad-491a-b089-963483842aae" providerId="ADAL" clId="{F7E31D39-2A16-4834-8018-BF59A72D1C83}" dt="2021-04-07T22:36:01.510" v="114" actId="20577"/>
          <ac:spMkLst>
            <pc:docMk/>
            <pc:sldMk cId="4009573612" sldId="557"/>
            <ac:spMk id="42" creationId="{04DB1312-1CB7-44DC-AAED-562F4D3E6EC9}"/>
          </ac:spMkLst>
        </pc:spChg>
      </pc:sldChg>
      <pc:sldChg chg="modSp mod modNotesTx">
        <pc:chgData name="Beem, Corinn" userId="c940195d-46ad-491a-b089-963483842aae" providerId="ADAL" clId="{F7E31D39-2A16-4834-8018-BF59A72D1C83}" dt="2021-04-07T22:35:07.975" v="77" actId="20577"/>
        <pc:sldMkLst>
          <pc:docMk/>
          <pc:sldMk cId="1503661817" sldId="558"/>
        </pc:sldMkLst>
        <pc:spChg chg="mod">
          <ac:chgData name="Beem, Corinn" userId="c940195d-46ad-491a-b089-963483842aae" providerId="ADAL" clId="{F7E31D39-2A16-4834-8018-BF59A72D1C83}" dt="2021-04-07T22:34:18.432" v="19" actId="20577"/>
          <ac:spMkLst>
            <pc:docMk/>
            <pc:sldMk cId="1503661817" sldId="558"/>
            <ac:spMk id="2" creationId="{D4A1F4AB-06D3-41C7-A09F-523B103E846F}"/>
          </ac:spMkLst>
        </pc:spChg>
        <pc:spChg chg="mod">
          <ac:chgData name="Beem, Corinn" userId="c940195d-46ad-491a-b089-963483842aae" providerId="ADAL" clId="{F7E31D39-2A16-4834-8018-BF59A72D1C83}" dt="2021-04-07T22:34:33.935" v="23" actId="20577"/>
          <ac:spMkLst>
            <pc:docMk/>
            <pc:sldMk cId="1503661817" sldId="558"/>
            <ac:spMk id="37" creationId="{D75644BC-53EB-4AF2-A3A5-26E88A22BB8C}"/>
          </ac:spMkLst>
        </pc:spChg>
        <pc:spChg chg="mod">
          <ac:chgData name="Beem, Corinn" userId="c940195d-46ad-491a-b089-963483842aae" providerId="ADAL" clId="{F7E31D39-2A16-4834-8018-BF59A72D1C83}" dt="2021-04-07T22:34:41.790" v="41" actId="20577"/>
          <ac:spMkLst>
            <pc:docMk/>
            <pc:sldMk cId="1503661817" sldId="558"/>
            <ac:spMk id="38" creationId="{5A6BADBE-CE4A-4C98-A48D-9DBDD1BE71D5}"/>
          </ac:spMkLst>
        </pc:spChg>
        <pc:spChg chg="mod">
          <ac:chgData name="Beem, Corinn" userId="c940195d-46ad-491a-b089-963483842aae" providerId="ADAL" clId="{F7E31D39-2A16-4834-8018-BF59A72D1C83}" dt="2021-04-07T22:34:44.831" v="45" actId="20577"/>
          <ac:spMkLst>
            <pc:docMk/>
            <pc:sldMk cId="1503661817" sldId="558"/>
            <ac:spMk id="39" creationId="{5249E791-5DF4-48F1-B804-0AF87B3ED6B2}"/>
          </ac:spMkLst>
        </pc:spChg>
        <pc:spChg chg="mod">
          <ac:chgData name="Beem, Corinn" userId="c940195d-46ad-491a-b089-963483842aae" providerId="ADAL" clId="{F7E31D39-2A16-4834-8018-BF59A72D1C83}" dt="2021-04-07T22:34:49.396" v="51" actId="20577"/>
          <ac:spMkLst>
            <pc:docMk/>
            <pc:sldMk cId="1503661817" sldId="558"/>
            <ac:spMk id="40" creationId="{BABD2D6F-67C6-428E-9B6E-575730D25AB1}"/>
          </ac:spMkLst>
        </pc:spChg>
      </pc:sldChg>
      <pc:sldChg chg="addSp modSp">
        <pc:chgData name="Beem, Corinn" userId="c940195d-46ad-491a-b089-963483842aae" providerId="ADAL" clId="{F7E31D39-2A16-4834-8018-BF59A72D1C83}" dt="2021-04-07T22:36:51.138" v="121" actId="14826"/>
        <pc:sldMkLst>
          <pc:docMk/>
          <pc:sldMk cId="2489502936" sldId="559"/>
        </pc:sldMkLst>
        <pc:spChg chg="mod">
          <ac:chgData name="Beem, Corinn" userId="c940195d-46ad-491a-b089-963483842aae" providerId="ADAL" clId="{F7E31D39-2A16-4834-8018-BF59A72D1C83}" dt="2021-04-07T22:36:27.845" v="119"/>
          <ac:spMkLst>
            <pc:docMk/>
            <pc:sldMk cId="2489502936" sldId="559"/>
            <ac:spMk id="2" creationId="{D4A1F4AB-06D3-41C7-A09F-523B103E846F}"/>
          </ac:spMkLst>
        </pc:spChg>
        <pc:picChg chg="add mod">
          <ac:chgData name="Beem, Corinn" userId="c940195d-46ad-491a-b089-963483842aae" providerId="ADAL" clId="{F7E31D39-2A16-4834-8018-BF59A72D1C83}" dt="2021-04-07T22:36:51.138" v="121" actId="14826"/>
          <ac:picMkLst>
            <pc:docMk/>
            <pc:sldMk cId="2489502936" sldId="559"/>
            <ac:picMk id="3" creationId="{3147D5DC-82DF-4128-930D-D68EE6AE826A}"/>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5/23/2021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2 created 18,087 jobs earning $1.0 billion in payroll, contributed $1.6 billion in value added, and generated a total economic output of $3.5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1485232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1E376D"/>
                </a:solidFill>
              </a:rPr>
              <a:t>Mark </a:t>
            </a:r>
            <a:r>
              <a:rPr lang="en-US" sz="1200" dirty="0">
                <a:solidFill>
                  <a:srgbClr val="1E376D"/>
                </a:solidFill>
              </a:rPr>
              <a:t>Anton Airport</a:t>
            </a:r>
            <a:r>
              <a:rPr lang="en-US" dirty="0"/>
              <a:t> created 20 jobs earning $895 thousand in payroll, contributed $1.2 million in value added, and generated a total economic output of $2.2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slides present the individual components of economic impacts </a:t>
            </a:r>
            <a:r>
              <a:rPr lang="en-US"/>
              <a:t>of Mark </a:t>
            </a:r>
            <a:r>
              <a:rPr lang="en-US" dirty="0"/>
              <a:t>Anton Airport. As this slide shows</a:t>
            </a:r>
            <a:r>
              <a:rPr lang="en-US"/>
              <a:t>, Mark </a:t>
            </a:r>
            <a:r>
              <a:rPr lang="en-US" dirty="0"/>
              <a:t>Anton Airport supports 20 total jobs generated by on-airport activity and out-of-state visitor spending. The sum may not equal the total due to rounding. </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 </a:t>
            </a:r>
            <a:r>
              <a:rPr lang="en-US" dirty="0"/>
              <a:t>Anton Airport generates $895,000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Mark </a:t>
            </a:r>
            <a:r>
              <a:rPr lang="en-US" dirty="0"/>
              <a:t>Anton Airport contributes $1.2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Mark </a:t>
            </a:r>
            <a:r>
              <a:rPr lang="en-US" dirty="0"/>
              <a:t>Anton Airport contributes $2.2 million in business revenue generated by on-airport activity and visitor spending. This metric encompasses payroll and valued added and thus represents the total economic output </a:t>
            </a:r>
            <a:r>
              <a:rPr lang="en-US"/>
              <a:t>of Mark </a:t>
            </a:r>
            <a:r>
              <a:rPr lang="en-US" dirty="0"/>
              <a:t>Anton Airport.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lang="en-US" sz="2400" dirty="0"/>
              <a:t>Tennessee </a:t>
            </a:r>
            <a:r>
              <a:rPr lang="en-US" sz="2400" kern="1200" dirty="0">
                <a:solidFill>
                  <a:schemeClr val="tx1"/>
                </a:solidFill>
                <a:effectLst/>
                <a:latin typeface="+mn-lt"/>
                <a:ea typeface="+mn-ea"/>
                <a:cs typeface="+mn-cs"/>
              </a:rPr>
              <a:t>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dirty="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dirty="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dirty="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dirty="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Mark Anton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2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18,087</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315159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Mark </a:t>
            </a:r>
            <a:r>
              <a:rPr lang="en-US" dirty="0"/>
              <a:t>Anton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20</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$895</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$1.2</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$2.2</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Think Mark </a:t>
            </a:r>
            <a:r>
              <a:rPr lang="en-US" dirty="0"/>
              <a:t>Anton Airport Is </a:t>
            </a:r>
            <a:br>
              <a:rPr lang="en-US" dirty="0"/>
            </a:br>
            <a:r>
              <a:rPr lang="en-US" dirty="0"/>
              <a:t>Just Local?</a:t>
            </a:r>
          </a:p>
        </p:txBody>
      </p:sp>
      <p:pic>
        <p:nvPicPr>
          <p:cNvPr id="3" name="Picture 2">
            <a:extLst>
              <a:ext uri="{FF2B5EF4-FFF2-40B4-BE49-F238E27FC236}">
                <a16:creationId xmlns:a16="http://schemas.microsoft.com/office/drawing/2014/main" id="{3147D5DC-82DF-4128-930D-D68EE6AE82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8417" y="1700377"/>
            <a:ext cx="7655561" cy="5007746"/>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a:t>Mark </a:t>
            </a:r>
            <a:r>
              <a:rPr lang="en-US" dirty="0"/>
              <a:t>Anton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517585" y="3271835"/>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2478577680"/>
              </p:ext>
            </p:extLst>
          </p:nvPr>
        </p:nvGraphicFramePr>
        <p:xfrm>
          <a:off x="2230759" y="2947502"/>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4</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20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1611240270"/>
              </p:ext>
            </p:extLst>
          </p:nvPr>
        </p:nvGraphicFramePr>
        <p:xfrm>
          <a:off x="2321469" y="283208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$546,000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$148,000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$202,000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$895,000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a:t>Mark </a:t>
            </a:r>
            <a:r>
              <a:rPr lang="en-US" dirty="0"/>
              <a:t>Anton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287173" y="3160129"/>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a:t>Mark </a:t>
            </a:r>
            <a:r>
              <a:rPr lang="en-US" dirty="0"/>
              <a:t>Anton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3014560"/>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3187374255"/>
              </p:ext>
            </p:extLst>
          </p:nvPr>
        </p:nvGraphicFramePr>
        <p:xfrm>
          <a:off x="2230759" y="2778614"/>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$607,000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$223,000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$344,000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$1,200,000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210720938"/>
              </p:ext>
            </p:extLst>
          </p:nvPr>
        </p:nvGraphicFramePr>
        <p:xfrm>
          <a:off x="2418136" y="278294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Income </a:t>
                      </a:r>
                      <a:br>
                        <a:rPr lang="en-US" sz="1800" b="1" i="0" u="none" strike="noStrike">
                          <a:solidFill>
                            <a:srgbClr val="FFFFFF"/>
                          </a:solidFill>
                          <a:effectLst/>
                          <a:latin typeface="Arial" panose="020B0604020202020204" pitchFamily="34" charset="0"/>
                          <a:cs typeface="Arial" panose="020B0604020202020204" pitchFamily="34" charset="0"/>
                        </a:rPr>
                      </a:br>
                      <a:r>
                        <a:rPr lang="en-US" sz="1800" b="1" i="0" u="none" strike="noStrike">
                          <a:solidFill>
                            <a:srgbClr val="FFFFFF"/>
                          </a:solidFill>
                          <a:effectLst/>
                          <a:latin typeface="Arial" panose="020B0604020202020204" pitchFamily="34" charset="0"/>
                          <a:cs typeface="Arial" panose="020B0604020202020204" pitchFamily="34" charset="0"/>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a:t>
                      </a:r>
                      <a:r>
                        <a:rPr lang="en-US" sz="1600" b="1" i="0" u="none" strike="noStrike">
                          <a:solidFill>
                            <a:srgbClr val="000000"/>
                          </a:solidFill>
                          <a:effectLst/>
                          <a:latin typeface="Arial" panose="020B0604020202020204" pitchFamily="34" charset="0"/>
                          <a:cs typeface="Arial" panose="020B0604020202020204" pitchFamily="34" charset="0"/>
                        </a:rPr>
                        <a:t>Business Revenue</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$1,200,000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$441,000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$594,000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$2,200,000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a:t>Mark </a:t>
            </a:r>
            <a:r>
              <a:rPr lang="en-US" dirty="0"/>
              <a:t>Anton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626076" y="3014530"/>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Mark </a:t>
            </a:r>
            <a:r>
              <a:rPr lang="en-US" dirty="0"/>
              <a:t>Anton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2A0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81a52b0-d0f4-44f0-98bb-0d102f5fd161"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pe:Receivers xmlns:spe="http://schemas.microsoft.com/sharepoint/event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2.xml><?xml version="1.0" encoding="utf-8"?>
<ds:datastoreItem xmlns:ds="http://schemas.openxmlformats.org/officeDocument/2006/customXml" ds:itemID="{05D59F5E-271F-447C-A22D-15008E4D3D90}">
  <ds:schemaRefs>
    <ds:schemaRef ds:uri="52860726-b653-4eba-8fc1-cfbf91000526"/>
    <ds:schemaRef ds:uri="b2e1dacc-c954-4408-aa44-64ef90b7ce3a"/>
    <ds:schemaRef ds:uri="http://purl.org/dc/dcmitype/"/>
    <ds:schemaRef ds:uri="http://www.w3.org/XML/1998/namespace"/>
    <ds:schemaRef ds:uri="http://schemas.microsoft.com/office/2006/documentManagement/types"/>
    <ds:schemaRef ds:uri="http://purl.org/dc/elements/1.1/"/>
    <ds:schemaRef ds:uri="http://schemas.microsoft.com/office/infopath/2007/PartnerControls"/>
    <ds:schemaRef ds:uri="http://purl.org/dc/terms/"/>
    <ds:schemaRef ds:uri="http://schemas.openxmlformats.org/package/2006/metadata/core-properties"/>
    <ds:schemaRef ds:uri="c18e8617-fc0f-4dda-a87a-c0ec120ddf92"/>
    <ds:schemaRef ds:uri="http://schemas.microsoft.com/office/2006/metadata/properties"/>
  </ds:schemaRefs>
</ds:datastoreItem>
</file>

<file path=customXml/itemProps3.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14</TotalTime>
  <Words>3323</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Mark Anton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2 Impacts</vt:lpstr>
      <vt:lpstr>TOTAL Mark Anton Airport Impacts</vt:lpstr>
      <vt:lpstr>Think Mark Anton Airport Is  Just Local?</vt:lpstr>
      <vt:lpstr>Mark Anton Airport Economic Impacts - Jobs</vt:lpstr>
      <vt:lpstr>Mark Anton Airport Economic Impacts – Payroll</vt:lpstr>
      <vt:lpstr>Mark Anton Airport Economic Impacts – Value Added</vt:lpstr>
      <vt:lpstr>Mark Anton Airport Economic Impacts – Business Revenue </vt:lpstr>
      <vt:lpstr>Tax Analysis</vt:lpstr>
      <vt:lpstr>Statewide Tax Impacts</vt:lpstr>
      <vt:lpstr>Additional  Aviation Benefits</vt:lpstr>
      <vt:lpstr>Case  Studies</vt:lpstr>
      <vt:lpstr>Mark Anton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Evan Lester</cp:lastModifiedBy>
  <cp:revision>19</cp:revision>
  <dcterms:created xsi:type="dcterms:W3CDTF">2021-03-17T12:38:10Z</dcterms:created>
  <dcterms:modified xsi:type="dcterms:W3CDTF">2021-05-23T16:00:11Z</dcterms:modified>
</cp:coreProperties>
</file>